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05" d="100"/>
          <a:sy n="105" d="100"/>
        </p:scale>
        <p:origin x="146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A1072-32B2-4456-B185-DF46BFF46D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796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E3730-C82D-4884-82E9-2936128C6C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4107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49126-A769-4096-86FB-E4CEFB2585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93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F4942-5DC8-4EC1-9371-86F0E97658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8028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790A7-6D10-4BE1-9FD9-CEA9626B42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9829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8C435-6EF6-4B16-91D4-AE8E0BBD35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3415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BAE1E-1A38-40D2-B1FF-B0F2F917A9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8574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018A2-AACD-493A-90B3-55FB996BDF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1392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471A9-93E6-49D5-A0B9-4782504533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5842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C192E-4AA4-4802-B1C5-A912B6541E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776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64997-096A-42F4-B062-73078D0623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242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F3716AC-B1A5-4F5E-8D7F-1A2AB73B42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Tony\Church\background\New Folder\20040711_071045.jpg"/>
          <p:cNvPicPr>
            <a:picLocks noChangeAspect="1" noChangeArrowheads="1"/>
          </p:cNvPicPr>
          <p:nvPr/>
        </p:nvPicPr>
        <p:blipFill>
          <a:blip r:embed="rId2">
            <a:lum bright="-20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743200"/>
            <a:ext cx="7924800" cy="1371600"/>
          </a:xfrm>
          <a:effectLst>
            <a:outerShdw dist="28398" dir="3806097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zh-TW" altLang="en-US" sz="6000" b="1" smtClean="0">
                <a:solidFill>
                  <a:srgbClr val="FFFF00"/>
                </a:solidFill>
                <a:latin typeface="新細明體" pitchFamily="18" charset="-120"/>
                <a:ea typeface="標楷體"/>
                <a:cs typeface="標楷體"/>
              </a:rPr>
              <a:t>祢是王</a:t>
            </a:r>
            <a:r>
              <a:rPr lang="zh-TW" altLang="en-US" sz="4000" b="1" smtClean="0">
                <a:solidFill>
                  <a:srgbClr val="FFFF00"/>
                </a:solidFill>
                <a:ea typeface="標楷體"/>
                <a:cs typeface="標楷體"/>
              </a:rPr>
              <a:t/>
            </a:r>
            <a:br>
              <a:rPr lang="zh-TW" altLang="en-US" sz="4000" b="1" smtClean="0">
                <a:solidFill>
                  <a:srgbClr val="FFFF00"/>
                </a:solidFill>
                <a:ea typeface="標楷體"/>
                <a:cs typeface="標楷體"/>
              </a:rPr>
            </a:br>
            <a:r>
              <a:rPr lang="en-US" altLang="zh-TW" sz="3600" b="1" smtClean="0">
                <a:solidFill>
                  <a:srgbClr val="FFFF00"/>
                </a:solidFill>
                <a:latin typeface="Arial" panose="020B0604020202020204" pitchFamily="34" charset="0"/>
                <a:ea typeface="標楷體"/>
                <a:cs typeface="標楷體"/>
              </a:rPr>
              <a:t>You are King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6400800"/>
            <a:ext cx="914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400" b="1">
                <a:solidFill>
                  <a:srgbClr val="FFFF00"/>
                </a:solidFill>
                <a:latin typeface="Arial" panose="020B0604020202020204" pitchFamily="34" charset="0"/>
                <a:ea typeface="新細明體" pitchFamily="18" charset="-120"/>
              </a:rPr>
              <a:t>©香港基督徒音樂事工協會，獲准使用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Tony\Church\background\New Folder\20040711_071045.jpg"/>
          <p:cNvPicPr>
            <a:picLocks noChangeAspect="1" noChangeArrowheads="1"/>
          </p:cNvPicPr>
          <p:nvPr/>
        </p:nvPicPr>
        <p:blipFill>
          <a:blip r:embed="rId2">
            <a:lum bright="-20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57200"/>
            <a:ext cx="8229600" cy="57912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zh-TW" altLang="en-US" sz="4800" b="1" smtClean="0">
                <a:solidFill>
                  <a:srgbClr val="FFFF00"/>
                </a:solidFill>
                <a:latin typeface="新細明體" pitchFamily="18" charset="-120"/>
                <a:ea typeface="標楷體"/>
                <a:cs typeface="標楷體"/>
              </a:rPr>
              <a:t>神祢極偉大</a:t>
            </a:r>
            <a:endParaRPr lang="en-US" altLang="zh-TW" sz="4800" b="1" smtClean="0">
              <a:solidFill>
                <a:srgbClr val="FFFF00"/>
              </a:solidFill>
              <a:latin typeface="新細明體" pitchFamily="18" charset="-120"/>
              <a:ea typeface="標楷體"/>
              <a:cs typeface="標楷體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3600" b="1" smtClean="0">
                <a:solidFill>
                  <a:srgbClr val="FFC000"/>
                </a:solidFill>
              </a:rPr>
              <a:t>God, you are great</a:t>
            </a:r>
            <a:r>
              <a:rPr lang="en-US" altLang="en-US" sz="4800" smtClean="0"/>
              <a:t/>
            </a:r>
            <a:br>
              <a:rPr lang="en-US" altLang="en-US" sz="4800" smtClean="0"/>
            </a:br>
            <a:r>
              <a:rPr lang="zh-TW" altLang="en-US" sz="4800" b="1" smtClean="0">
                <a:solidFill>
                  <a:srgbClr val="FFFF00"/>
                </a:solidFill>
                <a:latin typeface="新細明體" pitchFamily="18" charset="-120"/>
                <a:ea typeface="標楷體"/>
                <a:cs typeface="標楷體"/>
              </a:rPr>
              <a:t>萬有都歸</a:t>
            </a:r>
            <a:r>
              <a:rPr lang="zh-TW" altLang="en-US" sz="4800" b="1" smtClean="0">
                <a:solidFill>
                  <a:srgbClr val="FFFF00"/>
                </a:solidFill>
                <a:ea typeface="標楷體"/>
                <a:cs typeface="標楷體"/>
              </a:rPr>
              <a:t>祢</a:t>
            </a:r>
            <a:r>
              <a:rPr lang="zh-TW" altLang="en-US" sz="4800" b="1" smtClean="0">
                <a:solidFill>
                  <a:srgbClr val="FFFF00"/>
                </a:solidFill>
                <a:latin typeface="新細明體" pitchFamily="18" charset="-120"/>
                <a:ea typeface="標楷體"/>
                <a:cs typeface="標楷體"/>
              </a:rPr>
              <a:t>主宰一切</a:t>
            </a:r>
            <a:endParaRPr lang="en-US" altLang="zh-TW" sz="4800" b="1" smtClean="0">
              <a:solidFill>
                <a:srgbClr val="FFFF00"/>
              </a:solidFill>
              <a:latin typeface="新細明體" pitchFamily="18" charset="-120"/>
              <a:ea typeface="標楷體"/>
              <a:cs typeface="標楷體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3600" b="1" smtClean="0">
                <a:solidFill>
                  <a:srgbClr val="FFC000"/>
                </a:solidFill>
              </a:rPr>
              <a:t>You control everything</a:t>
            </a:r>
            <a:r>
              <a:rPr lang="en-US" altLang="en-US" sz="4800" smtClean="0"/>
              <a:t/>
            </a:r>
            <a:br>
              <a:rPr lang="en-US" altLang="en-US" sz="4800" smtClean="0"/>
            </a:br>
            <a:r>
              <a:rPr lang="zh-TW" altLang="en-US" sz="4800" b="1" smtClean="0">
                <a:solidFill>
                  <a:srgbClr val="FFFF00"/>
                </a:solidFill>
                <a:ea typeface="標楷體"/>
                <a:cs typeface="標楷體"/>
              </a:rPr>
              <a:t>祢</a:t>
            </a:r>
            <a:r>
              <a:rPr lang="zh-TW" altLang="en-US" sz="4800" b="1" smtClean="0">
                <a:solidFill>
                  <a:srgbClr val="FFFF00"/>
                </a:solidFill>
                <a:latin typeface="新細明體" pitchFamily="18" charset="-120"/>
                <a:ea typeface="標楷體"/>
                <a:cs typeface="標楷體"/>
              </a:rPr>
              <a:t>是王，尊貴主，我景仰</a:t>
            </a:r>
            <a:endParaRPr lang="en-US" altLang="zh-TW" sz="4800" b="1" smtClean="0">
              <a:solidFill>
                <a:srgbClr val="FFFF00"/>
              </a:solidFill>
              <a:latin typeface="新細明體" pitchFamily="18" charset="-120"/>
              <a:ea typeface="標楷體"/>
              <a:cs typeface="標楷體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3600" b="1" smtClean="0">
                <a:solidFill>
                  <a:srgbClr val="FFC000"/>
                </a:solidFill>
              </a:rPr>
              <a:t>You are king, honorable Lord, I admire you</a:t>
            </a:r>
            <a:br>
              <a:rPr lang="en-US" altLang="en-US" sz="3600" b="1" smtClean="0">
                <a:solidFill>
                  <a:srgbClr val="FFC000"/>
                </a:solidFill>
              </a:rPr>
            </a:br>
            <a:r>
              <a:rPr lang="zh-TW" altLang="en-US" sz="4800" b="1" smtClean="0">
                <a:solidFill>
                  <a:srgbClr val="FFFF00"/>
                </a:solidFill>
                <a:latin typeface="新細明體" pitchFamily="18" charset="-120"/>
                <a:ea typeface="標楷體"/>
                <a:cs typeface="標楷體"/>
              </a:rPr>
              <a:t>屈膝</a:t>
            </a:r>
            <a:r>
              <a:rPr lang="zh-TW" altLang="en-US" sz="4800" b="1" smtClean="0">
                <a:solidFill>
                  <a:srgbClr val="FFFF00"/>
                </a:solidFill>
                <a:ea typeface="標楷體"/>
                <a:cs typeface="標楷體"/>
              </a:rPr>
              <a:t>祢</a:t>
            </a:r>
            <a:r>
              <a:rPr lang="zh-TW" altLang="en-US" sz="4800" b="1" smtClean="0">
                <a:solidFill>
                  <a:srgbClr val="FFFF00"/>
                </a:solidFill>
                <a:latin typeface="新細明體" pitchFamily="18" charset="-120"/>
                <a:ea typeface="標楷體"/>
                <a:cs typeface="標楷體"/>
              </a:rPr>
              <a:t>前，</a:t>
            </a:r>
            <a:r>
              <a:rPr lang="zh-TW" altLang="en-US" sz="4800" b="1" smtClean="0">
                <a:solidFill>
                  <a:srgbClr val="FFFF00"/>
                </a:solidFill>
                <a:ea typeface="標楷體"/>
                <a:cs typeface="標楷體"/>
              </a:rPr>
              <a:t>讓我頌讚祢</a:t>
            </a:r>
            <a:endParaRPr lang="en-US" altLang="zh-TW" sz="4800" b="1" smtClean="0">
              <a:solidFill>
                <a:srgbClr val="FFFF00"/>
              </a:solidFill>
              <a:ea typeface="標楷體"/>
              <a:cs typeface="標楷體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3600" b="1" smtClean="0">
                <a:solidFill>
                  <a:srgbClr val="FFC000"/>
                </a:solidFill>
              </a:rPr>
              <a:t>I bow my knees before you and praise you</a:t>
            </a:r>
            <a:endParaRPr lang="zh-TW" altLang="en-US" sz="3600" b="1" smtClean="0">
              <a:solidFill>
                <a:srgbClr val="FFC000"/>
              </a:solidFill>
              <a:latin typeface="新細明體" pitchFamily="18" charset="-120"/>
              <a:ea typeface="標楷體"/>
              <a:cs typeface="標楷體"/>
            </a:endParaRPr>
          </a:p>
          <a:p>
            <a:pPr eaLnBrk="1" hangingPunct="1">
              <a:spcBef>
                <a:spcPct val="0"/>
              </a:spcBef>
            </a:pPr>
            <a:endParaRPr lang="en-US" altLang="zh-TW" sz="4800" b="1" smtClean="0">
              <a:solidFill>
                <a:srgbClr val="FFFF00"/>
              </a:solidFill>
              <a:ea typeface="標楷體"/>
              <a:cs typeface="標楷體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Times New Roman</vt:lpstr>
      <vt:lpstr>Arial</vt:lpstr>
      <vt:lpstr>Calibri</vt:lpstr>
      <vt:lpstr>新細明體</vt:lpstr>
      <vt:lpstr>標楷體</vt:lpstr>
      <vt:lpstr>Default Design</vt:lpstr>
      <vt:lpstr>祢是王 You are King</vt:lpstr>
      <vt:lpstr>PowerPoint Presentation</vt:lpstr>
    </vt:vector>
  </TitlesOfParts>
  <Company>Decision Design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祢是王 You are King</dc:title>
  <dc:creator>Tony Cho</dc:creator>
  <cp:lastModifiedBy>Eva</cp:lastModifiedBy>
  <cp:revision>3</cp:revision>
  <dcterms:created xsi:type="dcterms:W3CDTF">2006-09-28T22:14:33Z</dcterms:created>
  <dcterms:modified xsi:type="dcterms:W3CDTF">2018-03-25T11:35:14Z</dcterms:modified>
</cp:coreProperties>
</file>